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D7EE69B-62C5-43EE-80CB-D716B3E9289B}"/>
    <pc:docChg chg="custSel modSld">
      <pc:chgData name="Narelle Wheaton" userId="6e1b2b30-480e-4f91-806b-6735d5b9e446" providerId="ADAL" clId="{2D7EE69B-62C5-43EE-80CB-D716B3E9289B}" dt="2023-06-14T06:46:28.282" v="19" actId="404"/>
      <pc:docMkLst>
        <pc:docMk/>
      </pc:docMkLst>
      <pc:sldChg chg="modSp mod">
        <pc:chgData name="Narelle Wheaton" userId="6e1b2b30-480e-4f91-806b-6735d5b9e446" providerId="ADAL" clId="{2D7EE69B-62C5-43EE-80CB-D716B3E9289B}" dt="2023-06-14T06:46:11.547" v="15" actId="404"/>
        <pc:sldMkLst>
          <pc:docMk/>
          <pc:sldMk cId="2990993938" sldId="256"/>
        </pc:sldMkLst>
        <pc:spChg chg="mod">
          <ac:chgData name="Narelle Wheaton" userId="6e1b2b30-480e-4f91-806b-6735d5b9e446" providerId="ADAL" clId="{2D7EE69B-62C5-43EE-80CB-D716B3E9289B}" dt="2023-06-14T06:46:11.547" v="15" actId="404"/>
          <ac:spMkLst>
            <pc:docMk/>
            <pc:sldMk cId="2990993938" sldId="256"/>
            <ac:spMk id="3" creationId="{D39E3CF7-AC5A-4FD1-AF53-DB17041BB470}"/>
          </ac:spMkLst>
        </pc:spChg>
      </pc:sldChg>
      <pc:sldChg chg="modSp mod">
        <pc:chgData name="Narelle Wheaton" userId="6e1b2b30-480e-4f91-806b-6735d5b9e446" providerId="ADAL" clId="{2D7EE69B-62C5-43EE-80CB-D716B3E9289B}" dt="2023-06-14T06:46:17.309" v="16" actId="404"/>
        <pc:sldMkLst>
          <pc:docMk/>
          <pc:sldMk cId="2917903241" sldId="257"/>
        </pc:sldMkLst>
        <pc:spChg chg="mod">
          <ac:chgData name="Narelle Wheaton" userId="6e1b2b30-480e-4f91-806b-6735d5b9e446" providerId="ADAL" clId="{2D7EE69B-62C5-43EE-80CB-D716B3E9289B}" dt="2023-06-14T06:46:17.309" v="16" actId="404"/>
          <ac:spMkLst>
            <pc:docMk/>
            <pc:sldMk cId="2917903241" sldId="257"/>
            <ac:spMk id="3" creationId="{D39E3CF7-AC5A-4FD1-AF53-DB17041BB470}"/>
          </ac:spMkLst>
        </pc:spChg>
      </pc:sldChg>
      <pc:sldChg chg="modSp mod">
        <pc:chgData name="Narelle Wheaton" userId="6e1b2b30-480e-4f91-806b-6735d5b9e446" providerId="ADAL" clId="{2D7EE69B-62C5-43EE-80CB-D716B3E9289B}" dt="2023-06-14T06:46:20.415" v="17" actId="404"/>
        <pc:sldMkLst>
          <pc:docMk/>
          <pc:sldMk cId="1622254848" sldId="258"/>
        </pc:sldMkLst>
        <pc:spChg chg="mod">
          <ac:chgData name="Narelle Wheaton" userId="6e1b2b30-480e-4f91-806b-6735d5b9e446" providerId="ADAL" clId="{2D7EE69B-62C5-43EE-80CB-D716B3E9289B}" dt="2023-06-14T06:46:20.415" v="17" actId="404"/>
          <ac:spMkLst>
            <pc:docMk/>
            <pc:sldMk cId="1622254848" sldId="258"/>
            <ac:spMk id="3" creationId="{D39E3CF7-AC5A-4FD1-AF53-DB17041BB470}"/>
          </ac:spMkLst>
        </pc:spChg>
      </pc:sldChg>
      <pc:sldChg chg="modSp mod">
        <pc:chgData name="Narelle Wheaton" userId="6e1b2b30-480e-4f91-806b-6735d5b9e446" providerId="ADAL" clId="{2D7EE69B-62C5-43EE-80CB-D716B3E9289B}" dt="2023-06-14T06:46:23.901" v="18" actId="404"/>
        <pc:sldMkLst>
          <pc:docMk/>
          <pc:sldMk cId="1704673157" sldId="259"/>
        </pc:sldMkLst>
        <pc:spChg chg="mod">
          <ac:chgData name="Narelle Wheaton" userId="6e1b2b30-480e-4f91-806b-6735d5b9e446" providerId="ADAL" clId="{2D7EE69B-62C5-43EE-80CB-D716B3E9289B}" dt="2023-06-14T06:46:23.901" v="18" actId="404"/>
          <ac:spMkLst>
            <pc:docMk/>
            <pc:sldMk cId="1704673157" sldId="259"/>
            <ac:spMk id="3" creationId="{D39E3CF7-AC5A-4FD1-AF53-DB17041BB470}"/>
          </ac:spMkLst>
        </pc:spChg>
      </pc:sldChg>
      <pc:sldChg chg="modSp mod">
        <pc:chgData name="Narelle Wheaton" userId="6e1b2b30-480e-4f91-806b-6735d5b9e446" providerId="ADAL" clId="{2D7EE69B-62C5-43EE-80CB-D716B3E9289B}" dt="2023-06-14T06:46:28.282" v="19" actId="404"/>
        <pc:sldMkLst>
          <pc:docMk/>
          <pc:sldMk cId="3856964315" sldId="260"/>
        </pc:sldMkLst>
        <pc:spChg chg="mod">
          <ac:chgData name="Narelle Wheaton" userId="6e1b2b30-480e-4f91-806b-6735d5b9e446" providerId="ADAL" clId="{2D7EE69B-62C5-43EE-80CB-D716B3E9289B}" dt="2023-06-14T06:46:28.282" v="19" actId="404"/>
          <ac:spMkLst>
            <pc:docMk/>
            <pc:sldMk cId="3856964315" sldId="260"/>
            <ac:spMk id="3" creationId="{D39E3CF7-AC5A-4FD1-AF53-DB17041BB47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AAF2E-03B8-411C-82DB-1232E4162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BB70A5-340C-47C6-959C-46307A034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CBF2B1-915E-4AB9-B593-2E4C61952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BFE42-46F5-44E7-AE67-56C52AF8F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1B56A8-8476-427F-B3CF-D5CF9020B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7942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7D28B-1918-43EF-B0DE-8F9667D43D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79AD2A-3DAF-404B-A8F3-B1BDA401E6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1C484A-1A3D-4E5C-90FE-B1DAD75A9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DBECB-C84D-45E6-97E8-287FCB844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016F2-B0C2-42E7-BBBC-3663F057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0038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F003B0-38D1-44E0-9DD1-2D47165DD1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53E8BD-FEC0-4D15-9ABA-2AB6C0FFD2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B64B8-A70E-4444-B156-A9F712645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711CBD-16F0-49CE-8845-5FEB64236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56342-4792-4ACF-BA35-6F0DA02FC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8156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EA22F-F082-4161-95DA-DA0B72E18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7DCC6-2E84-45CC-A01A-B5A88C3E4F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D9907E-1948-4CDA-A163-0443AC4BC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118F04-F45D-4B4F-BD54-A8C1E9725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A5591-7DFA-4353-859E-D908A0872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1851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1DC3C-FF76-47F6-9651-9087815BE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3B032-99CA-4DA4-BE47-CEC5016894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C55E6-A623-4253-AC2B-680A1BA3B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FE0FFA-AC4B-427A-AEBC-7A6C21FA6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41D1C-56CA-4F1D-9521-D82503CC7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3895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BE057-8ADB-41EF-87B5-11914FDB0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680BC-01AC-41B7-B50F-B260137E9A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2E8E67-CDE6-40BC-A49F-3F1794ED64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E8CD1A-6FC2-4FA1-AC8B-7C0D08390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D3994B-652E-4BB4-8C96-58B01E7A8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68834F-3615-465F-98F7-74715203E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247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ADFA-7D73-40B1-A67C-DE4EF5B1B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74E567-536F-4D1E-BB46-3A43FF7FB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4D57FD-1A42-41F9-B9E3-96D5CEEC2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99BD0B-823B-44AB-8177-B0A063EE0D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E8D00D-D0BD-41FA-9393-65B0A87775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CB04EA-3CA7-4907-B475-56C69A50D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BBA660-FF3C-482A-B8AA-07033A429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C87D8B-A686-40ED-A8DC-6D18EB705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9405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872AF-7DCB-4D0A-B8E6-49D2815F9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958632-B44B-420E-B80A-D2202CE8C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1470EB-07D8-4BD0-B661-1287E1541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8B4F7-74D2-4B26-BB1B-E2A7D55CA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484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8C234D-A0F2-4135-A12E-F55C5A095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F65BAC-6D41-4817-B5AC-3BA389192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D5E4A6-43A0-4F6E-87CC-EA3711D40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430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5F242-5DE6-4897-B025-FA45FD351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3F02C-6587-4B48-9B31-7DA0B772BB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BBBD650-2FC9-4CD1-9E83-38D2F033D4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FD6672-2A84-431B-A896-F810D1985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F19F0C-E936-4DA9-A387-3A074C3BE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CD4FF5-F45D-4C2F-92F4-288006F96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6779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53440-A239-4C47-9BEB-1B6731928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9FAA0B-EF85-49D4-A3DE-F7E8A8B9D1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A7EBF8-20C8-4EE4-AA00-149BE48502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6E7668-FD1E-4BB4-8981-6699EA400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71B630-EBF7-4265-848A-1C6E8BF18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D7986B-96FD-4645-BE39-423B8CBD6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01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43F789-791F-4664-B389-161943F8A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CEC404-CD63-4FE0-9CB5-700B30662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EAA7A-B4F6-4C7B-829F-93F7ADF0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CA89E-9002-41CB-BA40-527B881165F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4E7FBB-9836-4F38-B809-CAB8E814FF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2FDB0-59C1-44A3-894D-D9DA8562A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58AD2-35BB-4F7A-B451-83633CEC84E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061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39E3CF7-AC5A-4FD1-AF53-DB17041BB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47887"/>
            <a:ext cx="9144000" cy="2562225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 day 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gavest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Lord, is ended,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darkness falls at Thy behest;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Thee our morning hymns ascended,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praise shall sanctify our rest.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993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39E3CF7-AC5A-4FD1-AF53-DB17041BB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1650"/>
            <a:ext cx="9144000" cy="33147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thank Thee that Thy Church unsleeping,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earth rolls onward into light,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all the world her watch is keeping,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rests not now by day or night.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903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39E3CF7-AC5A-4FD1-AF53-DB17041BB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5500"/>
            <a:ext cx="9144000" cy="26670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o'er each continent and island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dawn leads on another day,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voice of prayer is never silent,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dies the strain of praise away.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254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39E3CF7-AC5A-4FD1-AF53-DB17041BB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1212"/>
            <a:ext cx="9144000" cy="26955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</a:t>
            </a:r>
            <a:r>
              <a:rPr lang="en-US" sz="2000" b="0" i="0" dirty="0">
                <a:solidFill>
                  <a:schemeClr val="bg1"/>
                </a:solidFill>
                <a:effectLst/>
              </a:rPr>
              <a:t>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sun that bids us rest is waking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brethren 'neath the western sky,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hour by hour fresh lips are making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wondrous doings heard on high.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673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39E3CF7-AC5A-4FD1-AF53-DB17041BB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1687"/>
            <a:ext cx="9144000" cy="27146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sz="2000" dirty="0">
                <a:solidFill>
                  <a:schemeClr val="bg1"/>
                </a:solidFill>
              </a:rPr>
              <a:t>e </a:t>
            </a:r>
            <a:r>
              <a:rPr lang="en-US" sz="2000" b="0" i="0" dirty="0">
                <a:solidFill>
                  <a:schemeClr val="bg1"/>
                </a:solidFill>
                <a:effectLst/>
              </a:rPr>
              <a:t>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be it, Lord; Thy throne shall never,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earth's proud empires, pass away;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Kingdom stands, and grows forever,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all Thy creatures own Thy sway.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2D4749-7325-4FFE-929C-8B589A7008DB}"/>
              </a:ext>
            </a:extLst>
          </p:cNvPr>
          <p:cNvSpPr txBox="1"/>
          <p:nvPr/>
        </p:nvSpPr>
        <p:spPr>
          <a:xfrm>
            <a:off x="304800" y="5809387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2688192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John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Ellerton</a:t>
            </a:r>
            <a:endParaRPr lang="en-US" sz="105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3856964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222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2022-10-18T07:58:31Z</dcterms:created>
  <dcterms:modified xsi:type="dcterms:W3CDTF">2023-06-14T06:46:32Z</dcterms:modified>
</cp:coreProperties>
</file>